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5" r:id="rId1"/>
  </p:sldMasterIdLst>
  <p:notesMasterIdLst>
    <p:notesMasterId r:id="rId24"/>
  </p:notesMasterIdLst>
  <p:handoutMasterIdLst>
    <p:handoutMasterId r:id="rId25"/>
  </p:handoutMasterIdLst>
  <p:sldIdLst>
    <p:sldId id="261" r:id="rId2"/>
    <p:sldId id="268" r:id="rId3"/>
    <p:sldId id="269" r:id="rId4"/>
    <p:sldId id="270" r:id="rId5"/>
    <p:sldId id="272" r:id="rId6"/>
    <p:sldId id="273" r:id="rId7"/>
    <p:sldId id="274" r:id="rId8"/>
    <p:sldId id="275" r:id="rId9"/>
    <p:sldId id="277" r:id="rId10"/>
    <p:sldId id="279" r:id="rId11"/>
    <p:sldId id="278" r:id="rId12"/>
    <p:sldId id="280" r:id="rId13"/>
    <p:sldId id="281" r:id="rId14"/>
    <p:sldId id="283" r:id="rId15"/>
    <p:sldId id="284" r:id="rId16"/>
    <p:sldId id="285" r:id="rId17"/>
    <p:sldId id="282" r:id="rId18"/>
    <p:sldId id="286" r:id="rId19"/>
    <p:sldId id="287" r:id="rId20"/>
    <p:sldId id="288" r:id="rId21"/>
    <p:sldId id="264" r:id="rId22"/>
    <p:sldId id="267" r:id="rId23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9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818" y="108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0FC0BAA4-F80E-44BE-885F-E99BF7682A86}" type="datetime1">
              <a:rPr lang="de-DE"/>
              <a:pPr>
                <a:defRPr/>
              </a:pPr>
              <a:t>13.02.2020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5B1C46C-BB14-4F06-8F6C-D9450581D96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953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DFC029F3-DA1F-4E1E-94CD-E6EDF6AA537D}" type="datetime1">
              <a:rPr lang="de-DE"/>
              <a:pPr>
                <a:defRPr/>
              </a:pPr>
              <a:t>13.02.2020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78244CA-278A-4B19-8D4D-32CB10D672F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3670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8244CA-278A-4B19-8D4D-32CB10D672F7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768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8" descr="PPT_Vorlage_Start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2E877A-66AF-4BFE-B44C-3D12697DA15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22.9. – 26.9.2014</a:t>
            </a:r>
            <a:br>
              <a:rPr lang="de-DE" dirty="0" smtClean="0"/>
            </a:br>
            <a:r>
              <a:rPr lang="de-DE" dirty="0" smtClean="0"/>
              <a:t>WOCHE DER WIEDERBELEBUNG</a:t>
            </a:r>
            <a:endParaRPr lang="de-DE" dirty="0"/>
          </a:p>
        </p:txBody>
      </p:sp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30973" r="13773" b="6820"/>
          <a:stretch/>
        </p:blipFill>
        <p:spPr>
          <a:xfrm>
            <a:off x="900000" y="2124000"/>
            <a:ext cx="6984000" cy="42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69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 descr="PPT_Vorlage.jp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Zwischenheadline</a:t>
            </a:r>
          </a:p>
          <a:p>
            <a:pPr lvl="1"/>
            <a:r>
              <a:rPr lang="de-DE" smtClean="0"/>
              <a:t>Copytext</a:t>
            </a:r>
          </a:p>
          <a:p>
            <a:pPr lvl="2"/>
            <a:r>
              <a:rPr lang="de-DE" smtClean="0"/>
              <a:t>Bulletpoints</a:t>
            </a:r>
          </a:p>
          <a:p>
            <a:pPr lvl="3"/>
            <a:r>
              <a:rPr lang="de-DE" smtClean="0"/>
              <a:t>Bildunterschrift</a:t>
            </a:r>
          </a:p>
          <a:p>
            <a:pPr lvl="4"/>
            <a:r>
              <a:rPr lang="de-DE" smtClean="0"/>
              <a:t>Sub-Bullets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DE5A6A4-FF15-446A-8C7C-946ED4CA06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1" r:id="rId3"/>
    <p:sldLayoutId id="2147483783" r:id="rId4"/>
    <p:sldLayoutId id="2147483782" r:id="rId5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9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Wiederbelebung für Schülerinnen und Schüler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Reaktion?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68D7F-8818-40FC-BB68-C98CFD73603A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  <p:pic>
        <p:nvPicPr>
          <p:cNvPr id="17414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Überstrecke den Kopf nach </a:t>
            </a: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hinten und hebe das Kinn an.</a:t>
            </a:r>
          </a:p>
          <a:p>
            <a:pPr marL="627063">
              <a:buFontTx/>
              <a:buNone/>
              <a:defRPr/>
            </a:pPr>
            <a:endParaRPr lang="de-DE" sz="14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Atmung?</a:t>
            </a: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Atmung nicht normal?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A745A0-84EF-4C5A-8065-550A0D9D8730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  <p:pic>
        <p:nvPicPr>
          <p:cNvPr id="18438" name="Picture 11" descr="BDA_100Pro_Illu04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6703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1829E-B771-4699-88DC-DB5F9DF5D5BD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  <p:pic>
        <p:nvPicPr>
          <p:cNvPr id="19462" name="Picture 16" descr="BDA_100Pro_Illu05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479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449263" indent="0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Oder bitte jemanden darum </a:t>
            </a:r>
            <a:br>
              <a:rPr lang="de-DE" sz="1400" b="0" dirty="0" smtClean="0">
                <a:solidFill>
                  <a:srgbClr val="595959"/>
                </a:solidFill>
              </a:rPr>
            </a:br>
            <a:r>
              <a:rPr lang="de-DE" sz="1400" b="0" dirty="0" smtClean="0">
                <a:solidFill>
                  <a:srgbClr val="595959"/>
                </a:solidFill>
              </a:rPr>
              <a:t>es zu tun.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CB9D4-8B49-4832-B29D-F64DBC5D1DEB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pic>
        <p:nvPicPr>
          <p:cNvPr id="20486" name="Picture 16" descr="BDA_100Pro_Illu02_RU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150" y="2903538"/>
            <a:ext cx="29337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Finde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5A2657-A587-4F1E-B84B-70B58CEFEEF5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  <p:pic>
        <p:nvPicPr>
          <p:cNvPr id="21510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eine Hand auf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2B0EE2-4C2D-4719-A9A9-4798659BB642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  <p:pic>
        <p:nvPicPr>
          <p:cNvPr id="22534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die andere Hand darüber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6C856-0FEF-4AEA-9386-DB058DE4777E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  <p:pic>
        <p:nvPicPr>
          <p:cNvPr id="23558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8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(100 mal pro Minute)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auf den Brustkorb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68A92-095A-4D7F-9254-00B019E967F9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  <p:pic>
        <p:nvPicPr>
          <p:cNvPr id="24582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692400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Halte die Arme gestreckt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Beuge Dich senkrecht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über den Brustkorb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Höre nicht auf, bis Hilfe eintrifft.</a:t>
            </a:r>
            <a:endParaRPr lang="de-DE" sz="14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F29AF-809D-4722-BAEA-CD19E23ACC84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  <p:pic>
        <p:nvPicPr>
          <p:cNvPr id="25606" name="Picture 17" descr="BDA_100Pro_Illu06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2835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Zusammenfassung: Was musst du tun?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C6964-81A9-4304-B085-F2E28D12B651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  <p:pic>
        <p:nvPicPr>
          <p:cNvPr id="26629" name="Picture 21" descr="100Pro_3Grafiken_Schaubild_01_rot_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2617788"/>
            <a:ext cx="80041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Unterrichtsinhalte</a:t>
            </a:r>
            <a:endParaRPr lang="de-DE" dirty="0"/>
          </a:p>
        </p:txBody>
      </p:sp>
      <p:sp>
        <p:nvSpPr>
          <p:cNvPr id="921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Grundverständnis Kreislauf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Grundverständnis Kreislaufstillstand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Erkennen des Kreislaufstillstandes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Aktivieren von Hilfe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Strukturierte Alarmierung des Rettungsdienstes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Verständnis und effektive Durchführung der Herzdruckmassage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AFF74F-BFE2-4E49-BDD9-1BBDAC2C56EA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Jetzt weißt du:</a:t>
            </a:r>
            <a:endParaRPr lang="de-DE" dirty="0"/>
          </a:p>
        </p:txBody>
      </p:sp>
      <p:sp>
        <p:nvSpPr>
          <p:cNvPr id="2765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helfen kannst: </a:t>
            </a:r>
            <a:br>
              <a:rPr lang="de-DE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dirty="0" smtClean="0">
                <a:solidFill>
                  <a:srgbClr val="A51E28"/>
                </a:solidFill>
                <a:latin typeface="Arial" charset="0"/>
                <a:ea typeface="ＭＳ Ｐゴシック"/>
                <a:cs typeface="Arial" charset="0"/>
              </a:rPr>
              <a:t>Du kannst jetzt ein Leben retten!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FD244F-ED62-4D0D-ACC6-E3F8B1B782C6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/>
          <a:p>
            <a:pPr>
              <a:defRPr/>
            </a:pPr>
            <a:fld id="{4FFD244F-ED62-4D0D-ACC6-E3F8B1B782C6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/>
          <a:p>
            <a:pPr>
              <a:defRPr/>
            </a:pPr>
            <a:fld id="{4FFD244F-ED62-4D0D-ACC6-E3F8B1B782C6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WOCHE </a:t>
            </a:r>
            <a:r>
              <a:rPr lang="de-DE" dirty="0" smtClean="0"/>
              <a:t>DER </a:t>
            </a:r>
            <a:r>
              <a:rPr lang="de-DE" dirty="0" smtClean="0"/>
              <a:t>WIEDERBELEBUNG</a:t>
            </a:r>
            <a:br>
              <a:rPr lang="de-DE" dirty="0" smtClean="0"/>
            </a:br>
            <a:r>
              <a:rPr lang="de-DE" dirty="0" smtClean="0"/>
              <a:t>immer in KW 38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Nach diesem Unterricht weißt du:</a:t>
            </a:r>
            <a:endParaRPr lang="de-DE" dirty="0"/>
          </a:p>
        </p:txBody>
      </p:sp>
      <p:sp>
        <p:nvSpPr>
          <p:cNvPr id="1024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 und ein Leben rettest!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E6B030-B2A6-469F-8066-908AC550AE10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1277" name="Inhaltsplatzhalter 2"/>
          <p:cNvSpPr>
            <a:spLocks/>
          </p:cNvSpPr>
          <p:nvPr/>
        </p:nvSpPr>
        <p:spPr bwMode="auto">
          <a:xfrm>
            <a:off x="4145757" y="2663825"/>
            <a:ext cx="892175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 dirty="0">
                <a:cs typeface="Arial" charset="0"/>
              </a:rPr>
              <a:t>Gehirn</a:t>
            </a:r>
          </a:p>
        </p:txBody>
      </p:sp>
      <p:sp>
        <p:nvSpPr>
          <p:cNvPr id="11278" name="Inhaltsplatzhalter 2"/>
          <p:cNvSpPr txBox="1">
            <a:spLocks/>
          </p:cNvSpPr>
          <p:nvPr/>
        </p:nvSpPr>
        <p:spPr bwMode="auto">
          <a:xfrm>
            <a:off x="3802460" y="5206205"/>
            <a:ext cx="1501775" cy="607593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 dirty="0" err="1"/>
              <a:t>Herz</a:t>
            </a:r>
            <a:r>
              <a:rPr lang="en-GB" sz="1600" b="1" dirty="0"/>
              <a:t> und </a:t>
            </a:r>
            <a:r>
              <a:rPr lang="en-GB" sz="1600" b="1" dirty="0" err="1"/>
              <a:t>Kreislauf</a:t>
            </a:r>
            <a:endParaRPr lang="de-DE" sz="1600" b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294CC-DC57-47D2-9321-EC9BAB537E1A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1274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kommt es zu </a:t>
            </a:r>
            <a:br>
              <a:rPr lang="de-DE" dirty="0" smtClean="0"/>
            </a:br>
            <a:r>
              <a:rPr lang="de-DE" dirty="0" smtClean="0"/>
              <a:t>einem Herz-Kreislaufstillstand?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Herzerkrankungen:</a:t>
            </a:r>
          </a:p>
          <a:p>
            <a:pPr>
              <a:lnSpc>
                <a:spcPts val="1650"/>
              </a:lnSpc>
              <a:spcBef>
                <a:spcPts val="388"/>
              </a:spcBef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des Herz-Rhythmus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gerät aus dem Takt.</a:t>
            </a: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der Herz-Durchblutung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schlägt unregelmäßig nicht mehr kräftig genug.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8E46C8-8B49-4C62-B453-8141869840C7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3326" name="Inhaltsplatzhalter 2"/>
          <p:cNvSpPr>
            <a:spLocks/>
          </p:cNvSpPr>
          <p:nvPr/>
        </p:nvSpPr>
        <p:spPr bwMode="auto">
          <a:xfrm>
            <a:off x="4125913" y="2663825"/>
            <a:ext cx="892175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cs typeface="Arial" charset="0"/>
              </a:rPr>
              <a:t>Gehirn</a:t>
            </a:r>
          </a:p>
        </p:txBody>
      </p:sp>
      <p:sp>
        <p:nvSpPr>
          <p:cNvPr id="13327" name="Inhaltsplatzhalter 2"/>
          <p:cNvSpPr txBox="1">
            <a:spLocks/>
          </p:cNvSpPr>
          <p:nvPr/>
        </p:nvSpPr>
        <p:spPr bwMode="auto">
          <a:xfrm>
            <a:off x="3792538" y="5186363"/>
            <a:ext cx="1501775" cy="46672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/>
              <a:t>Herz und Kreislauf</a:t>
            </a:r>
            <a:endParaRPr lang="de-DE" sz="16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C5D43-254B-44DA-8EA5-4E90A41C01F5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3322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13323" name="Inhaltsplatzhalter 2"/>
          <p:cNvSpPr txBox="1">
            <a:spLocks/>
          </p:cNvSpPr>
          <p:nvPr/>
        </p:nvSpPr>
        <p:spPr bwMode="auto">
          <a:xfrm>
            <a:off x="2771775" y="3843338"/>
            <a:ext cx="3600450" cy="53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rgbClr val="A51E28"/>
                </a:solidFill>
                <a:cs typeface="Arial" charset="0"/>
              </a:rPr>
              <a:t>S t i l l s t a n 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ist ein Herz-Kreislaufstillstand gefährlich?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de-DE" dirty="0" smtClean="0">
                <a:solidFill>
                  <a:srgbClr val="A51E28"/>
                </a:solidFill>
              </a:rPr>
              <a:t>Jede </a:t>
            </a:r>
            <a:r>
              <a:rPr lang="de-DE" dirty="0" smtClean="0"/>
              <a:t>Zelle im Körper kann nur überleben, solange sie </a:t>
            </a:r>
            <a:r>
              <a:rPr lang="de-DE" dirty="0" smtClean="0">
                <a:solidFill>
                  <a:srgbClr val="A51E28"/>
                </a:solidFill>
              </a:rPr>
              <a:t>Sauerstoff </a:t>
            </a:r>
            <a:r>
              <a:rPr lang="de-DE" dirty="0" smtClean="0"/>
              <a:t>bekommt. </a:t>
            </a:r>
            <a:br>
              <a:rPr lang="de-DE" dirty="0" smtClean="0"/>
            </a:br>
            <a:r>
              <a:rPr lang="de-DE" dirty="0" smtClean="0"/>
              <a:t>Bei einem Herz-Kreislaufstillstand beginnen die Zellen im Körper unterschiedlich schnell, zu sterben: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im Gehirn: nach 3–5 Minuten!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>
                <a:latin typeface="Arial Narrow" pitchFamily="34" charset="0"/>
              </a:rPr>
              <a:t>im Herz: nach 20 Minuten!</a:t>
            </a:r>
          </a:p>
          <a:p>
            <a:pPr>
              <a:buFontTx/>
              <a:buNone/>
              <a:defRPr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F47A6-9377-4BB7-AF6E-13CB4704D53F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 …</a:t>
            </a:r>
            <a:endParaRPr lang="de-DE" dirty="0"/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… wenn ein Mensch plötzlich einen Herz-Kreislaufstillstand hat?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99576-D81C-42DE-896B-78F0FD5CC0E5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pic>
        <p:nvPicPr>
          <p:cNvPr id="15366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3983038" cy="403542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>
              <a:buFontTx/>
              <a:buNone/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Drücken: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auf den Brustkorb</a:t>
            </a:r>
            <a:endParaRPr lang="de-DE" dirty="0">
              <a:solidFill>
                <a:srgbClr val="A51E28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BBD30-0295-4874-8B46-FA083F9E3B2F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  <p:pic>
        <p:nvPicPr>
          <p:cNvPr id="16390" name="Picture 16" descr="100Pro_3Grafiken_Schaubild_03_rot_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2286000"/>
            <a:ext cx="37433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431</Words>
  <Application>Microsoft Office PowerPoint</Application>
  <PresentationFormat>Bildschirmpräsentation (4:3)</PresentationFormat>
  <Paragraphs>151</Paragraphs>
  <Slides>22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9" baseType="lpstr">
      <vt:lpstr>ＭＳ Ｐゴシック</vt:lpstr>
      <vt:lpstr>Arial</vt:lpstr>
      <vt:lpstr>Arial Narrow</vt:lpstr>
      <vt:lpstr>Calibri</vt:lpstr>
      <vt:lpstr>Lucida Grande</vt:lpstr>
      <vt:lpstr>ヒラギノ角ゴ Pro W3</vt:lpstr>
      <vt:lpstr>m+n_PPT_Template_EinLebenRetten_rot_20130205</vt:lpstr>
      <vt:lpstr>PowerPoint-Präsentation</vt:lpstr>
      <vt:lpstr>Unterrichtsinhalte</vt:lpstr>
      <vt:lpstr>Nach diesem Unterricht weißt du:</vt:lpstr>
      <vt:lpstr>Warum brauchen wir Menschen einen Kreislauf?</vt:lpstr>
      <vt:lpstr>Warum kommt es zu  einem Herz-Kreislaufstillstand?</vt:lpstr>
      <vt:lpstr>Warum brauchen wir Menschen einen Kreislauf?</vt:lpstr>
      <vt:lpstr>Warum ist ein Herz-Kreislaufstillstand gefährlich?</vt:lpstr>
      <vt:lpstr>Was musst du tun …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Zusammenfassung: Was musst du tun?</vt:lpstr>
      <vt:lpstr>Jetzt weißt du:</vt:lpstr>
      <vt:lpstr>PowerPoint-Präsentation</vt:lpstr>
      <vt:lpstr>WOCHE DER WIEDERBELEBUNG immer in KW 38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Cristina Wolf</cp:lastModifiedBy>
  <cp:revision>22</cp:revision>
  <dcterms:created xsi:type="dcterms:W3CDTF">2014-04-07T10:15:37Z</dcterms:created>
  <dcterms:modified xsi:type="dcterms:W3CDTF">2020-02-13T12:24:42Z</dcterms:modified>
</cp:coreProperties>
</file>